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65" r:id="rId6"/>
    <p:sldId id="266" r:id="rId7"/>
    <p:sldId id="267" r:id="rId8"/>
    <p:sldId id="268" r:id="rId9"/>
    <p:sldId id="269" r:id="rId10"/>
    <p:sldId id="270" r:id="rId11"/>
    <p:sldId id="261" r:id="rId12"/>
    <p:sldId id="262" r:id="rId13"/>
    <p:sldId id="263" r:id="rId14"/>
    <p:sldId id="25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60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130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D37E2-EF14-42FF-BBF6-EADF676B0DE0}" type="datetimeFigureOut">
              <a:rPr lang="fr-FR" smtClean="0"/>
              <a:t>11/06/2019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B505D-BBF4-449C-A3FB-DAD2BEB068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179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D37E2-EF14-42FF-BBF6-EADF676B0DE0}" type="datetimeFigureOut">
              <a:rPr lang="fr-FR" smtClean="0"/>
              <a:t>11/06/2019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B505D-BBF4-449C-A3FB-DAD2BEB068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9362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D37E2-EF14-42FF-BBF6-EADF676B0DE0}" type="datetimeFigureOut">
              <a:rPr lang="fr-FR" smtClean="0"/>
              <a:t>11/06/2019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B505D-BBF4-449C-A3FB-DAD2BEB068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185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D37E2-EF14-42FF-BBF6-EADF676B0DE0}" type="datetimeFigureOut">
              <a:rPr lang="fr-FR" smtClean="0"/>
              <a:t>11/06/2019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B505D-BBF4-449C-A3FB-DAD2BEB068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591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D37E2-EF14-42FF-BBF6-EADF676B0DE0}" type="datetimeFigureOut">
              <a:rPr lang="fr-FR" smtClean="0"/>
              <a:t>11/06/2019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B505D-BBF4-449C-A3FB-DAD2BEB068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948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D37E2-EF14-42FF-BBF6-EADF676B0DE0}" type="datetimeFigureOut">
              <a:rPr lang="fr-FR" smtClean="0"/>
              <a:t>11/06/2019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B505D-BBF4-449C-A3FB-DAD2BEB068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1541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D37E2-EF14-42FF-BBF6-EADF676B0DE0}" type="datetimeFigureOut">
              <a:rPr lang="fr-FR" smtClean="0"/>
              <a:t>11/06/2019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B505D-BBF4-449C-A3FB-DAD2BEB068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699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D37E2-EF14-42FF-BBF6-EADF676B0DE0}" type="datetimeFigureOut">
              <a:rPr lang="fr-FR" smtClean="0"/>
              <a:t>11/06/2019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B505D-BBF4-449C-A3FB-DAD2BEB068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1565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D37E2-EF14-42FF-BBF6-EADF676B0DE0}" type="datetimeFigureOut">
              <a:rPr lang="fr-FR" smtClean="0"/>
              <a:t>11/06/2019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B505D-BBF4-449C-A3FB-DAD2BEB068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9353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D37E2-EF14-42FF-BBF6-EADF676B0DE0}" type="datetimeFigureOut">
              <a:rPr lang="fr-FR" smtClean="0"/>
              <a:t>11/06/2019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B505D-BBF4-449C-A3FB-DAD2BEB068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0801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D37E2-EF14-42FF-BBF6-EADF676B0DE0}" type="datetimeFigureOut">
              <a:rPr lang="fr-FR" smtClean="0"/>
              <a:t>11/06/2019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B505D-BBF4-449C-A3FB-DAD2BEB068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9709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D37E2-EF14-42FF-BBF6-EADF676B0DE0}" type="datetimeFigureOut">
              <a:rPr lang="fr-FR" smtClean="0"/>
              <a:t>11/06/2019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B505D-BBF4-449C-A3FB-DAD2BEB068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146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6959"/>
            <a:ext cx="9144000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46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61214" y="44624"/>
            <a:ext cx="30877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 smtClean="0">
                <a:latin typeface="K26ToyBlocks123" panose="02000500000000000000" pitchFamily="2" charset="0"/>
              </a:rPr>
              <a:t>Départ </a:t>
            </a:r>
            <a:endParaRPr lang="fr-FR" sz="4000" dirty="0">
              <a:latin typeface="K26ToyBlocks123" panose="02000500000000000000" pitchFamily="2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5496" y="1096283"/>
            <a:ext cx="910748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Ça y est ! C’est le grand jour ! Nous partons pour un grand Voyage dans le Temps ! </a:t>
            </a:r>
          </a:p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Le début d’une grande aventure avec tous les copains !  </a:t>
            </a:r>
          </a:p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Dans ce carnet tu pourras noter ce que tu vas découvrir, faire des dessins, coller des photos pour à la fin avoir un beau souvenir de ce voyage ! </a:t>
            </a:r>
          </a:p>
          <a:p>
            <a:pPr>
              <a:lnSpc>
                <a:spcPct val="150000"/>
              </a:lnSpc>
            </a:pPr>
            <a:endParaRPr lang="fr-FR" sz="2000" dirty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endParaRPr lang="fr-FR" sz="2000" dirty="0" smtClean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Qu’as-tu envie de découvrir pendant ce voyage ?</a:t>
            </a:r>
          </a:p>
          <a:p>
            <a:pPr>
              <a:lnSpc>
                <a:spcPct val="150000"/>
              </a:lnSpc>
            </a:pPr>
            <a:r>
              <a:rPr lang="fr-FR" sz="2000" u="sng" dirty="0">
                <a:latin typeface="Cursive standard" pitchFamily="2" charset="0"/>
              </a:rPr>
              <a:t>	</a:t>
            </a:r>
            <a:r>
              <a:rPr lang="fr-FR" sz="2000" u="sng" dirty="0" smtClean="0">
                <a:latin typeface="Cursive standard" pitchFamily="2" charset="0"/>
              </a:rPr>
              <a:t>																										</a:t>
            </a:r>
          </a:p>
        </p:txBody>
      </p:sp>
    </p:spTree>
    <p:extLst>
      <p:ext uri="{BB962C8B-B14F-4D97-AF65-F5344CB8AC3E}">
        <p14:creationId xmlns:p14="http://schemas.microsoft.com/office/powerpoint/2010/main" val="296020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an vers le haut 1"/>
          <p:cNvSpPr/>
          <p:nvPr/>
        </p:nvSpPr>
        <p:spPr>
          <a:xfrm rot="21044808">
            <a:off x="78642" y="877438"/>
            <a:ext cx="4172462" cy="1030327"/>
          </a:xfrm>
          <a:prstGeom prst="ribbon2">
            <a:avLst>
              <a:gd name="adj1" fmla="val 27247"/>
              <a:gd name="adj2" fmla="val 75000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 rot="21004429">
            <a:off x="938099" y="1034551"/>
            <a:ext cx="24785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 smtClean="0">
                <a:latin typeface="SF Slapstick Comic Shaded" panose="00000400000000000000" pitchFamily="2" charset="0"/>
              </a:rPr>
              <a:t>Dans le car</a:t>
            </a:r>
            <a:endParaRPr lang="fr-FR" sz="2800" dirty="0">
              <a:latin typeface="SF Slapstick Comic Shaded" panose="00000400000000000000" pitchFamily="2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067944" y="6237312"/>
            <a:ext cx="49039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latin typeface="Cursive standard" pitchFamily="2" charset="0"/>
              </a:rPr>
              <a:t>A côté de qui es-tu assis ? </a:t>
            </a:r>
            <a:r>
              <a:rPr lang="fr-FR" sz="2000" u="sng" dirty="0" smtClean="0">
                <a:latin typeface="Cursive standard" pitchFamily="2" charset="0"/>
              </a:rPr>
              <a:t>		</a:t>
            </a:r>
            <a:r>
              <a:rPr lang="fr-FR" sz="2000" dirty="0" smtClean="0">
                <a:latin typeface="Cursive standard" pitchFamily="2" charset="0"/>
              </a:rPr>
              <a:t> </a:t>
            </a:r>
            <a:endParaRPr lang="fr-FR" sz="2000" dirty="0">
              <a:latin typeface="Cursive standard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0" y="2332766"/>
            <a:ext cx="32704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latin typeface="Cursive standard" pitchFamily="2" charset="0"/>
              </a:rPr>
              <a:t>Mes photos du trajet en car :</a:t>
            </a:r>
            <a:endParaRPr lang="fr-FR" sz="2000" dirty="0">
              <a:latin typeface="Cursive standard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13997" y="-27384"/>
            <a:ext cx="74478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dirty="0" smtClean="0">
                <a:latin typeface="K26ToyBlocks123" panose="02000500000000000000" pitchFamily="2" charset="0"/>
              </a:rPr>
              <a:t>Mardi 11 juin 2019</a:t>
            </a:r>
            <a:endParaRPr lang="fr-FR" sz="4000" dirty="0">
              <a:latin typeface="K26ToyBlocks123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87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an vers le haut 5"/>
          <p:cNvSpPr/>
          <p:nvPr/>
        </p:nvSpPr>
        <p:spPr>
          <a:xfrm rot="444504">
            <a:off x="3173306" y="361251"/>
            <a:ext cx="5980066" cy="1030327"/>
          </a:xfrm>
          <a:prstGeom prst="ribbon2">
            <a:avLst>
              <a:gd name="adj1" fmla="val 27247"/>
              <a:gd name="adj2" fmla="val 75000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 rot="449611">
            <a:off x="3956564" y="506604"/>
            <a:ext cx="43733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 smtClean="0">
                <a:latin typeface="SF Slapstick Comic Shaded" panose="00000400000000000000" pitchFamily="2" charset="0"/>
              </a:rPr>
              <a:t>A l’école d’autrefois</a:t>
            </a:r>
            <a:endParaRPr lang="fr-FR" sz="2800" dirty="0">
              <a:latin typeface="SF Slapstick Comic Shaded" panose="00000400000000000000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02946" y="1181064"/>
            <a:ext cx="914957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Aujourd’hui nous partons à la découverte de l’école d’autrefois. </a:t>
            </a:r>
          </a:p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Pour cela nous allons à la Tour Nivelle.</a:t>
            </a:r>
          </a:p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Retour dans les années 1900 au temps de tes arrière-grands-parents ! </a:t>
            </a:r>
          </a:p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Es-tu prêt pour vivre de nouvelles aventures ? </a:t>
            </a:r>
          </a:p>
          <a:p>
            <a:pPr>
              <a:lnSpc>
                <a:spcPct val="150000"/>
              </a:lnSpc>
            </a:pPr>
            <a:endParaRPr lang="fr-FR" sz="2000" dirty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Visite de l’école. Qu’as-tu retenu de cette visite ?</a:t>
            </a:r>
          </a:p>
          <a:p>
            <a:pPr>
              <a:lnSpc>
                <a:spcPct val="150000"/>
              </a:lnSpc>
            </a:pPr>
            <a:r>
              <a:rPr lang="fr-FR" sz="2000" u="sng" dirty="0">
                <a:latin typeface="Cursive standard" pitchFamily="2" charset="0"/>
              </a:rPr>
              <a:t>	</a:t>
            </a:r>
            <a:r>
              <a:rPr lang="fr-FR" sz="2000" u="sng" dirty="0" smtClean="0">
                <a:latin typeface="Cursive standard" pitchFamily="2" charset="0"/>
              </a:rPr>
              <a:t>																																																					</a:t>
            </a:r>
            <a:endParaRPr lang="fr-FR" sz="2000" u="sng" dirty="0">
              <a:latin typeface="Cursive standar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553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an vers le haut 3"/>
          <p:cNvSpPr/>
          <p:nvPr/>
        </p:nvSpPr>
        <p:spPr>
          <a:xfrm rot="21261799">
            <a:off x="25434" y="253050"/>
            <a:ext cx="5980066" cy="1030327"/>
          </a:xfrm>
          <a:prstGeom prst="ribbon2">
            <a:avLst>
              <a:gd name="adj1" fmla="val 27247"/>
              <a:gd name="adj2" fmla="val 75000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 rot="21266906">
            <a:off x="808692" y="391210"/>
            <a:ext cx="43733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 smtClean="0">
                <a:latin typeface="SF Slapstick Comic Shaded" panose="00000400000000000000" pitchFamily="2" charset="0"/>
              </a:rPr>
              <a:t>A l’école d’autrefois</a:t>
            </a:r>
            <a:endParaRPr lang="fr-FR" sz="2800" dirty="0">
              <a:latin typeface="SF Slapstick Comic Shaded" panose="00000400000000000000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170006" y="116632"/>
            <a:ext cx="2866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latin typeface="Cursive standard" pitchFamily="2" charset="0"/>
              </a:rPr>
              <a:t>Photos de la Tour Nivelle :</a:t>
            </a:r>
            <a:endParaRPr lang="fr-FR" sz="2000" dirty="0">
              <a:latin typeface="Cursive standar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897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an vers le haut 5"/>
          <p:cNvSpPr/>
          <p:nvPr/>
        </p:nvSpPr>
        <p:spPr>
          <a:xfrm rot="444504">
            <a:off x="3173306" y="361251"/>
            <a:ext cx="5980066" cy="1030327"/>
          </a:xfrm>
          <a:prstGeom prst="ribbon2">
            <a:avLst>
              <a:gd name="adj1" fmla="val 27247"/>
              <a:gd name="adj2" fmla="val 75000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 rot="449611">
            <a:off x="3956564" y="506604"/>
            <a:ext cx="43733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 smtClean="0">
                <a:latin typeface="SF Slapstick Comic Shaded" panose="00000400000000000000" pitchFamily="2" charset="0"/>
              </a:rPr>
              <a:t>A l’école d’autrefois</a:t>
            </a:r>
            <a:endParaRPr lang="fr-FR" sz="2800" dirty="0">
              <a:latin typeface="SF Slapstick Comic Shaded" panose="00000400000000000000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02946" y="1181065"/>
            <a:ext cx="914957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Atelier : </a:t>
            </a: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endParaRPr lang="fr-FR" sz="2000" u="sng" dirty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Qu’as-tu découvert pendant cet atelier ? </a:t>
            </a:r>
          </a:p>
          <a:p>
            <a:pPr>
              <a:lnSpc>
                <a:spcPct val="150000"/>
              </a:lnSpc>
            </a:pPr>
            <a:r>
              <a:rPr lang="fr-FR" sz="2000" u="sng" dirty="0">
                <a:latin typeface="Cursive standard" pitchFamily="2" charset="0"/>
              </a:rPr>
              <a:t>	</a:t>
            </a:r>
            <a:r>
              <a:rPr lang="fr-FR" sz="2000" u="sng" dirty="0" smtClean="0">
                <a:latin typeface="Cursive standard" pitchFamily="2" charset="0"/>
              </a:rPr>
              <a:t>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</p:txBody>
      </p:sp>
      <p:sp>
        <p:nvSpPr>
          <p:cNvPr id="3" name="Rectangle à coins arrondis 2"/>
          <p:cNvSpPr/>
          <p:nvPr/>
        </p:nvSpPr>
        <p:spPr>
          <a:xfrm>
            <a:off x="5364088" y="1965026"/>
            <a:ext cx="3456384" cy="4560317"/>
          </a:xfrm>
          <a:prstGeom prst="round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1240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an vers le haut 3"/>
          <p:cNvSpPr/>
          <p:nvPr/>
        </p:nvSpPr>
        <p:spPr>
          <a:xfrm rot="21261799">
            <a:off x="25434" y="253050"/>
            <a:ext cx="5980066" cy="1030327"/>
          </a:xfrm>
          <a:prstGeom prst="ribbon2">
            <a:avLst>
              <a:gd name="adj1" fmla="val 27247"/>
              <a:gd name="adj2" fmla="val 75000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 rot="21266906">
            <a:off x="808692" y="398403"/>
            <a:ext cx="43733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 smtClean="0">
                <a:latin typeface="SF Slapstick Comic Shaded" panose="00000400000000000000" pitchFamily="2" charset="0"/>
              </a:rPr>
              <a:t>A l’école d’autrefois</a:t>
            </a:r>
            <a:endParaRPr lang="fr-FR" sz="2800" dirty="0">
              <a:latin typeface="SF Slapstick Comic Shaded" panose="00000400000000000000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355976" y="1253073"/>
            <a:ext cx="482453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Jeu : </a:t>
            </a: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endParaRPr lang="fr-FR" sz="2000" u="sng" dirty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Raconte comment s’est passé ce jeu ? Qui étaient tes coéquipiers ? As-tu aimé ?</a:t>
            </a:r>
          </a:p>
          <a:p>
            <a:pPr>
              <a:lnSpc>
                <a:spcPct val="150000"/>
              </a:lnSpc>
            </a:pPr>
            <a:r>
              <a:rPr lang="fr-FR" sz="2000" u="sng" dirty="0">
                <a:latin typeface="Cursive standard" pitchFamily="2" charset="0"/>
              </a:rPr>
              <a:t>	</a:t>
            </a:r>
            <a:r>
              <a:rPr lang="fr-FR" sz="2000" u="sng" dirty="0" smtClean="0">
                <a:latin typeface="Cursive standard" pitchFamily="2" charset="0"/>
              </a:rPr>
              <a:t>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107504" y="1700808"/>
            <a:ext cx="4140000" cy="2340000"/>
          </a:xfrm>
          <a:prstGeom prst="round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à coins arrondis 6"/>
          <p:cNvSpPr/>
          <p:nvPr/>
        </p:nvSpPr>
        <p:spPr>
          <a:xfrm>
            <a:off x="107504" y="4327876"/>
            <a:ext cx="4140000" cy="2340000"/>
          </a:xfrm>
          <a:prstGeom prst="round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3840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an vers le haut 5"/>
          <p:cNvSpPr/>
          <p:nvPr/>
        </p:nvSpPr>
        <p:spPr>
          <a:xfrm rot="444504">
            <a:off x="3173306" y="361251"/>
            <a:ext cx="5980066" cy="1030327"/>
          </a:xfrm>
          <a:prstGeom prst="ribbon2">
            <a:avLst>
              <a:gd name="adj1" fmla="val 27247"/>
              <a:gd name="adj2" fmla="val 75000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 rot="449611">
            <a:off x="3956564" y="506604"/>
            <a:ext cx="43733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 smtClean="0">
                <a:latin typeface="SF Slapstick Comic Shaded" panose="00000400000000000000" pitchFamily="2" charset="0"/>
              </a:rPr>
              <a:t>A l’école d’autrefois</a:t>
            </a:r>
            <a:endParaRPr lang="fr-FR" sz="2800" dirty="0">
              <a:latin typeface="SF Slapstick Comic Shaded" panose="00000400000000000000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02946" y="1181065"/>
            <a:ext cx="914957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Quoi de mieux qu’un bon goûter pour finir la journée ! </a:t>
            </a:r>
          </a:p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Alors cette journée au temps de tes arrière-grands-parents, tu as aimé ?</a:t>
            </a:r>
          </a:p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 </a:t>
            </a:r>
            <a:endParaRPr lang="fr-FR" sz="2000" dirty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endParaRPr lang="fr-FR" sz="2000" dirty="0" smtClean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endParaRPr lang="fr-FR" sz="2000" dirty="0" smtClean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endParaRPr lang="fr-FR" sz="2000" dirty="0" smtClean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Qu’as-tu préféré?  </a:t>
            </a:r>
            <a:r>
              <a:rPr lang="fr-FR" sz="2000" i="1" u="sng" dirty="0">
                <a:latin typeface="Cursive standard" pitchFamily="2" charset="0"/>
              </a:rPr>
              <a:t>	</a:t>
            </a:r>
            <a:r>
              <a:rPr lang="fr-FR" sz="2000" i="1" u="sng" dirty="0" smtClean="0">
                <a:latin typeface="Cursive standard" pitchFamily="2" charset="0"/>
              </a:rPr>
              <a:t>						</a:t>
            </a:r>
            <a:endParaRPr lang="fr-FR" sz="2000" dirty="0" smtClean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endParaRPr lang="fr-FR" sz="2000" dirty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Qu’est-ce qui t’as le plus surpris? </a:t>
            </a:r>
            <a:r>
              <a:rPr lang="fr-FR" sz="2000" i="1" u="sng" dirty="0" smtClean="0">
                <a:latin typeface="Cursive standard" pitchFamily="2" charset="0"/>
              </a:rPr>
              <a:t>															</a:t>
            </a:r>
            <a:endParaRPr lang="fr-FR" sz="2000" dirty="0" smtClean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endParaRPr lang="fr-FR" sz="2000" dirty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Et ce goûter, comment était-il ? </a:t>
            </a:r>
            <a:r>
              <a:rPr lang="fr-FR" sz="2000" u="sng" dirty="0" smtClean="0">
                <a:latin typeface="Cursive standard" pitchFamily="2" charset="0"/>
              </a:rPr>
              <a:t>						</a:t>
            </a:r>
            <a:endParaRPr lang="fr-FR" sz="2000" dirty="0" smtClean="0">
              <a:latin typeface="Cursive standard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574" y="2339649"/>
            <a:ext cx="1118345" cy="1161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002" y="2339024"/>
            <a:ext cx="1004248" cy="1161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788" y="2323235"/>
            <a:ext cx="1059458" cy="1177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323235"/>
            <a:ext cx="1045748" cy="1161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356293"/>
            <a:ext cx="1002351" cy="1128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7142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an vers le haut 3"/>
          <p:cNvSpPr/>
          <p:nvPr/>
        </p:nvSpPr>
        <p:spPr>
          <a:xfrm rot="21261799">
            <a:off x="25434" y="253050"/>
            <a:ext cx="5980066" cy="1030327"/>
          </a:xfrm>
          <a:prstGeom prst="ribbon2">
            <a:avLst>
              <a:gd name="adj1" fmla="val 27247"/>
              <a:gd name="adj2" fmla="val 75000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 rot="21266906">
            <a:off x="808692" y="398403"/>
            <a:ext cx="43733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 smtClean="0">
                <a:latin typeface="SF Slapstick Comic Shaded" panose="00000400000000000000" pitchFamily="2" charset="0"/>
              </a:rPr>
              <a:t>A l’école d’autrefois</a:t>
            </a:r>
            <a:endParaRPr lang="fr-FR" sz="2800" dirty="0">
              <a:latin typeface="SF Slapstick Comic Shaded" panose="00000400000000000000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79512" y="1628800"/>
            <a:ext cx="871296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Note tous tes souvenirs de cette première journée ici, pour ne rien oublier. </a:t>
            </a:r>
          </a:p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Tu pourras ensuite les raconter à la maison ! </a:t>
            </a:r>
            <a:endParaRPr lang="fr-FR" sz="2000" u="sng" dirty="0" smtClean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000" u="sng" dirty="0">
                <a:latin typeface="Cursive standard" pitchFamily="2" charset="0"/>
              </a:rPr>
              <a:t>	</a:t>
            </a:r>
            <a:r>
              <a:rPr lang="fr-FR" sz="2000" u="sng" dirty="0" smtClean="0">
                <a:latin typeface="Cursive standard" pitchFamily="2" charset="0"/>
              </a:rPr>
              <a:t>																																																																																</a:t>
            </a:r>
          </a:p>
        </p:txBody>
      </p:sp>
    </p:spTree>
    <p:extLst>
      <p:ext uri="{BB962C8B-B14F-4D97-AF65-F5344CB8AC3E}">
        <p14:creationId xmlns:p14="http://schemas.microsoft.com/office/powerpoint/2010/main" val="392908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an vers le haut 5"/>
          <p:cNvSpPr/>
          <p:nvPr/>
        </p:nvSpPr>
        <p:spPr>
          <a:xfrm rot="444504">
            <a:off x="3173306" y="361251"/>
            <a:ext cx="5980066" cy="1030327"/>
          </a:xfrm>
          <a:prstGeom prst="ribbon2">
            <a:avLst>
              <a:gd name="adj1" fmla="val 27247"/>
              <a:gd name="adj2" fmla="val 75000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 rot="449611">
            <a:off x="3956564" y="506604"/>
            <a:ext cx="43733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 smtClean="0">
                <a:latin typeface="SF Slapstick Comic Shaded" panose="00000400000000000000" pitchFamily="2" charset="0"/>
              </a:rPr>
              <a:t>A l’école d’autrefois</a:t>
            </a:r>
            <a:endParaRPr lang="fr-FR" sz="2800" dirty="0">
              <a:latin typeface="SF Slapstick Comic Shaded" panose="00000400000000000000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02946" y="1181065"/>
            <a:ext cx="91495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Mes photos à l’école d’autrefois :</a:t>
            </a:r>
          </a:p>
        </p:txBody>
      </p:sp>
    </p:spTree>
    <p:extLst>
      <p:ext uri="{BB962C8B-B14F-4D97-AF65-F5344CB8AC3E}">
        <p14:creationId xmlns:p14="http://schemas.microsoft.com/office/powerpoint/2010/main" val="3750463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an vers le haut 2"/>
          <p:cNvSpPr/>
          <p:nvPr/>
        </p:nvSpPr>
        <p:spPr>
          <a:xfrm rot="21044808">
            <a:off x="63290" y="502071"/>
            <a:ext cx="8460000" cy="1030327"/>
          </a:xfrm>
          <a:prstGeom prst="ribbon2">
            <a:avLst>
              <a:gd name="adj1" fmla="val 27247"/>
              <a:gd name="adj2" fmla="val 75000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 rot="21004429">
            <a:off x="1048326" y="666498"/>
            <a:ext cx="64251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 smtClean="0">
                <a:latin typeface="SF Slapstick Comic Shaded" panose="00000400000000000000" pitchFamily="2" charset="0"/>
              </a:rPr>
              <a:t>Arrivée au château de La Roche</a:t>
            </a:r>
            <a:endParaRPr lang="fr-FR" sz="2800" dirty="0">
              <a:latin typeface="SF Slapstick Comic Shaded" panose="00000400000000000000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6031" y="2452826"/>
            <a:ext cx="21916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latin typeface="Cursive standard" pitchFamily="2" charset="0"/>
              </a:rPr>
              <a:t>Photos du château : </a:t>
            </a:r>
            <a:endParaRPr lang="fr-FR" sz="2000" dirty="0">
              <a:latin typeface="Cursive standar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146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an vers le haut 1"/>
          <p:cNvSpPr/>
          <p:nvPr/>
        </p:nvSpPr>
        <p:spPr>
          <a:xfrm rot="691061">
            <a:off x="5080243" y="293375"/>
            <a:ext cx="4038063" cy="1030327"/>
          </a:xfrm>
          <a:prstGeom prst="ribbon2">
            <a:avLst>
              <a:gd name="adj1" fmla="val 27247"/>
              <a:gd name="adj2" fmla="val 75000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 rot="650682">
            <a:off x="5912957" y="414271"/>
            <a:ext cx="24481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 smtClean="0">
                <a:latin typeface="SF Slapstick Comic Shaded" panose="00000400000000000000" pitchFamily="2" charset="0"/>
              </a:rPr>
              <a:t>Ma chambre</a:t>
            </a:r>
            <a:endParaRPr lang="fr-FR" sz="2800" dirty="0">
              <a:latin typeface="SF Slapstick Comic Shaded" panose="00000400000000000000" pitchFamily="2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5496" y="836712"/>
            <a:ext cx="48878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latin typeface="Cursive standard" pitchFamily="2" charset="0"/>
              </a:rPr>
              <a:t>Retrouve ta chambre sur le plan et entoure-la.</a:t>
            </a:r>
            <a:endParaRPr lang="fr-FR" sz="2000" dirty="0">
              <a:latin typeface="Cursive standard" pitchFamily="2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13" y="1268759"/>
            <a:ext cx="5075672" cy="553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5212785" y="2772672"/>
            <a:ext cx="3877985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latin typeface="Cursive standard" pitchFamily="2" charset="0"/>
              </a:rPr>
              <a:t>Avec qui partages-tu ta chambre ?</a:t>
            </a:r>
          </a:p>
          <a:p>
            <a:endParaRPr lang="fr-FR" sz="2000" u="sng" dirty="0" smtClean="0">
              <a:latin typeface="Cursive standard" pitchFamily="2" charset="0"/>
            </a:endParaRPr>
          </a:p>
          <a:p>
            <a:r>
              <a:rPr lang="fr-FR" sz="2000" u="sng" dirty="0">
                <a:latin typeface="Cursive standard" pitchFamily="2" charset="0"/>
              </a:rPr>
              <a:t>	</a:t>
            </a:r>
            <a:r>
              <a:rPr lang="fr-FR" sz="2000" u="sng" dirty="0" smtClean="0">
                <a:latin typeface="Cursive standard" pitchFamily="2" charset="0"/>
              </a:rPr>
              <a:t>			</a:t>
            </a:r>
          </a:p>
          <a:p>
            <a:endParaRPr lang="fr-FR" sz="2000" u="sng" dirty="0" smtClean="0">
              <a:latin typeface="Cursive standard" pitchFamily="2" charset="0"/>
            </a:endParaRPr>
          </a:p>
          <a:p>
            <a:r>
              <a:rPr lang="fr-FR" sz="2000" u="sng" dirty="0">
                <a:latin typeface="Cursive standard" pitchFamily="2" charset="0"/>
              </a:rPr>
              <a:t>	</a:t>
            </a:r>
            <a:r>
              <a:rPr lang="fr-FR" sz="2000" u="sng" dirty="0" smtClean="0">
                <a:latin typeface="Cursive standard" pitchFamily="2" charset="0"/>
              </a:rPr>
              <a:t>			</a:t>
            </a:r>
          </a:p>
          <a:p>
            <a:endParaRPr lang="fr-FR" sz="2000" u="sng" dirty="0" smtClean="0">
              <a:latin typeface="Cursive standard" pitchFamily="2" charset="0"/>
            </a:endParaRPr>
          </a:p>
          <a:p>
            <a:r>
              <a:rPr lang="fr-FR" sz="2000" u="sng" dirty="0">
                <a:latin typeface="Cursive standard" pitchFamily="2" charset="0"/>
              </a:rPr>
              <a:t>	</a:t>
            </a:r>
            <a:r>
              <a:rPr lang="fr-FR" sz="2000" u="sng" dirty="0" smtClean="0">
                <a:latin typeface="Cursive standard" pitchFamily="2" charset="0"/>
              </a:rPr>
              <a:t>			</a:t>
            </a:r>
          </a:p>
          <a:p>
            <a:endParaRPr lang="fr-FR" sz="2000" u="sng" dirty="0">
              <a:latin typeface="Cursive standard" pitchFamily="2" charset="0"/>
            </a:endParaRPr>
          </a:p>
          <a:p>
            <a:r>
              <a:rPr lang="fr-FR" sz="2000" u="sng" dirty="0" smtClean="0">
                <a:latin typeface="Cursive standard" pitchFamily="2" charset="0"/>
              </a:rPr>
              <a:t>				</a:t>
            </a:r>
          </a:p>
        </p:txBody>
      </p:sp>
    </p:spTree>
    <p:extLst>
      <p:ext uri="{BB962C8B-B14F-4D97-AF65-F5344CB8AC3E}">
        <p14:creationId xmlns:p14="http://schemas.microsoft.com/office/powerpoint/2010/main" val="32416304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an vers le haut 1"/>
          <p:cNvSpPr/>
          <p:nvPr/>
        </p:nvSpPr>
        <p:spPr>
          <a:xfrm rot="21005892">
            <a:off x="34944" y="312135"/>
            <a:ext cx="4038063" cy="1030327"/>
          </a:xfrm>
          <a:prstGeom prst="ribbon2">
            <a:avLst>
              <a:gd name="adj1" fmla="val 27247"/>
              <a:gd name="adj2" fmla="val 75000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 rot="20965513">
            <a:off x="867658" y="433031"/>
            <a:ext cx="24481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 smtClean="0">
                <a:latin typeface="SF Slapstick Comic Shaded" panose="00000400000000000000" pitchFamily="2" charset="0"/>
              </a:rPr>
              <a:t>Ma chambre</a:t>
            </a:r>
            <a:endParaRPr lang="fr-FR" sz="2800" dirty="0">
              <a:latin typeface="SF Slapstick Comic Shaded" panose="00000400000000000000" pitchFamily="2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032826" y="227133"/>
            <a:ext cx="24144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latin typeface="Cursive standard" pitchFamily="2" charset="0"/>
              </a:rPr>
              <a:t>Photos de ma chambre:</a:t>
            </a:r>
            <a:endParaRPr lang="fr-FR" sz="2000" dirty="0">
              <a:latin typeface="Cursive standar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872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1520" y="-99392"/>
            <a:ext cx="88424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4000">
                <a:latin typeface="K26ToyBlocks123" panose="02000500000000000000" pitchFamily="2" charset="0"/>
              </a:defRPr>
            </a:lvl1pPr>
          </a:lstStyle>
          <a:p>
            <a:r>
              <a:rPr lang="fr-FR" dirty="0"/>
              <a:t>Mercredi 12 juin 2019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35496" y="1700808"/>
            <a:ext cx="9149574" cy="190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Aujourd’hui nous </a:t>
            </a:r>
            <a:r>
              <a:rPr lang="fr-FR" sz="2000" dirty="0" smtClean="0">
                <a:latin typeface="Cursive standard" pitchFamily="2" charset="0"/>
              </a:rPr>
              <a:t>continuons notre Voyage dans le Temps pour partir à la découverte du château de Saint Mesmin. Te rappelles-tu à quelle époque étaient construits les château fort ? </a:t>
            </a:r>
            <a:r>
              <a:rPr lang="fr-FR" sz="2000" u="sng" dirty="0" smtClean="0">
                <a:latin typeface="Cursive standard" pitchFamily="2" charset="0"/>
              </a:rPr>
              <a:t>						</a:t>
            </a:r>
            <a:endParaRPr lang="fr-FR" sz="2000" dirty="0" smtClean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Observe bien le château puis dessine-le.</a:t>
            </a:r>
            <a:endParaRPr lang="fr-FR" sz="2000" dirty="0" smtClean="0">
              <a:latin typeface="Cursive standard" pitchFamily="2" charset="0"/>
            </a:endParaRPr>
          </a:p>
        </p:txBody>
      </p:sp>
      <p:sp>
        <p:nvSpPr>
          <p:cNvPr id="6" name="Ruban vers le haut 5"/>
          <p:cNvSpPr/>
          <p:nvPr/>
        </p:nvSpPr>
        <p:spPr>
          <a:xfrm rot="162031">
            <a:off x="1251070" y="661980"/>
            <a:ext cx="7890395" cy="1030327"/>
          </a:xfrm>
          <a:prstGeom prst="ribbon2">
            <a:avLst>
              <a:gd name="adj1" fmla="val 27247"/>
              <a:gd name="adj2" fmla="val 75000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 rot="195070">
            <a:off x="2148194" y="724901"/>
            <a:ext cx="6229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latin typeface="SF Slapstick Comic Shaded" panose="00000400000000000000" pitchFamily="2" charset="0"/>
              </a:rPr>
              <a:t>A l’assaut du château fort !</a:t>
            </a:r>
            <a:endParaRPr lang="fr-FR" sz="2800" dirty="0">
              <a:latin typeface="SF Slapstick Comic Shaded" panose="00000400000000000000" pitchFamily="2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323528" y="3578872"/>
            <a:ext cx="8424936" cy="3162495"/>
          </a:xfrm>
          <a:prstGeom prst="round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4945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an vers le haut 1"/>
          <p:cNvSpPr/>
          <p:nvPr/>
        </p:nvSpPr>
        <p:spPr>
          <a:xfrm rot="21333549">
            <a:off x="28044" y="303930"/>
            <a:ext cx="7890395" cy="1030327"/>
          </a:xfrm>
          <a:prstGeom prst="ribbon2">
            <a:avLst>
              <a:gd name="adj1" fmla="val 27247"/>
              <a:gd name="adj2" fmla="val 75000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 rot="21366588">
            <a:off x="925168" y="366851"/>
            <a:ext cx="6229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latin typeface="SF Slapstick Comic Shaded" panose="00000400000000000000" pitchFamily="2" charset="0"/>
              </a:rPr>
              <a:t>A l’assaut du château fort !</a:t>
            </a:r>
            <a:endParaRPr lang="fr-FR" sz="2800" dirty="0">
              <a:latin typeface="SF Slapstick Comic Shaded" panose="00000400000000000000" pitchFamily="2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318684" y="1196752"/>
            <a:ext cx="37898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latin typeface="Cursive standard" pitchFamily="2" charset="0"/>
              </a:rPr>
              <a:t>Photos </a:t>
            </a:r>
            <a:r>
              <a:rPr lang="fr-FR" sz="2000" dirty="0" smtClean="0">
                <a:latin typeface="Cursive standard" pitchFamily="2" charset="0"/>
              </a:rPr>
              <a:t>du château de Saint Mesmin:</a:t>
            </a:r>
            <a:endParaRPr lang="fr-FR" sz="2000" dirty="0">
              <a:latin typeface="Cursive standar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3939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an vers le haut 1"/>
          <p:cNvSpPr/>
          <p:nvPr/>
        </p:nvSpPr>
        <p:spPr>
          <a:xfrm rot="162031">
            <a:off x="1251070" y="157924"/>
            <a:ext cx="7890395" cy="1030327"/>
          </a:xfrm>
          <a:prstGeom prst="ribbon2">
            <a:avLst>
              <a:gd name="adj1" fmla="val 27247"/>
              <a:gd name="adj2" fmla="val 75000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 rot="195070">
            <a:off x="2148194" y="220845"/>
            <a:ext cx="6229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latin typeface="SF Slapstick Comic Shaded" panose="00000400000000000000" pitchFamily="2" charset="0"/>
              </a:rPr>
              <a:t>A l’assaut du château fort !</a:t>
            </a:r>
            <a:endParaRPr lang="fr-FR" sz="2800" dirty="0">
              <a:latin typeface="SF Slapstick Comic Shaded" panose="00000400000000000000" pitchFamily="2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21760" y="1373559"/>
            <a:ext cx="8494633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Qu’as-tu retenu de la visite du château ?</a:t>
            </a:r>
          </a:p>
          <a:p>
            <a:pPr>
              <a:lnSpc>
                <a:spcPct val="150000"/>
              </a:lnSpc>
            </a:pPr>
            <a:r>
              <a:rPr lang="fr-FR" sz="2000" u="sng" dirty="0">
                <a:latin typeface="Cursive standard" pitchFamily="2" charset="0"/>
              </a:rPr>
              <a:t>	</a:t>
            </a:r>
            <a:r>
              <a:rPr lang="fr-FR" sz="2000" u="sng" dirty="0" smtClean="0">
                <a:latin typeface="Cursive standard" pitchFamily="2" charset="0"/>
              </a:rPr>
              <a:t>								</a:t>
            </a:r>
          </a:p>
          <a:p>
            <a:pPr>
              <a:lnSpc>
                <a:spcPct val="150000"/>
              </a:lnSpc>
            </a:pPr>
            <a:r>
              <a:rPr lang="fr-FR" sz="2000" u="sng" dirty="0">
                <a:latin typeface="Cursive standard" pitchFamily="2" charset="0"/>
              </a:rPr>
              <a:t>	</a:t>
            </a:r>
            <a:r>
              <a:rPr lang="fr-FR" sz="2000" u="sng" dirty="0" smtClean="0">
                <a:latin typeface="Cursive standard" pitchFamily="2" charset="0"/>
              </a:rPr>
              <a:t>								</a:t>
            </a:r>
          </a:p>
          <a:p>
            <a:pPr>
              <a:lnSpc>
                <a:spcPct val="150000"/>
              </a:lnSpc>
            </a:pPr>
            <a:r>
              <a:rPr lang="fr-FR" sz="2000" u="sng" dirty="0">
                <a:latin typeface="Cursive standard" pitchFamily="2" charset="0"/>
              </a:rPr>
              <a:t>	</a:t>
            </a:r>
            <a:r>
              <a:rPr lang="fr-FR" sz="2000" u="sng" dirty="0" smtClean="0">
                <a:latin typeface="Cursive standard" pitchFamily="2" charset="0"/>
              </a:rPr>
              <a:t>								</a:t>
            </a:r>
          </a:p>
          <a:p>
            <a:pPr>
              <a:lnSpc>
                <a:spcPct val="150000"/>
              </a:lnSpc>
            </a:pPr>
            <a:r>
              <a:rPr lang="fr-FR" sz="2000" u="sng" dirty="0">
                <a:latin typeface="Cursive standard" pitchFamily="2" charset="0"/>
              </a:rPr>
              <a:t>	</a:t>
            </a:r>
            <a:r>
              <a:rPr lang="fr-FR" sz="2000" u="sng" dirty="0" smtClean="0">
                <a:latin typeface="Cursive standard" pitchFamily="2" charset="0"/>
              </a:rPr>
              <a:t>								</a:t>
            </a:r>
          </a:p>
          <a:p>
            <a:pPr>
              <a:lnSpc>
                <a:spcPct val="150000"/>
              </a:lnSpc>
            </a:pPr>
            <a:r>
              <a:rPr lang="fr-FR" sz="2000" u="sng" dirty="0">
                <a:latin typeface="Cursive standard" pitchFamily="2" charset="0"/>
              </a:rPr>
              <a:t>	</a:t>
            </a:r>
            <a:r>
              <a:rPr lang="fr-FR" sz="2000" u="sng" dirty="0" smtClean="0">
                <a:latin typeface="Cursive standard" pitchFamily="2" charset="0"/>
              </a:rPr>
              <a:t>								</a:t>
            </a:r>
          </a:p>
          <a:p>
            <a:pPr>
              <a:lnSpc>
                <a:spcPct val="150000"/>
              </a:lnSpc>
            </a:pPr>
            <a:r>
              <a:rPr lang="fr-FR" sz="2000" u="sng" dirty="0">
                <a:latin typeface="Cursive standard" pitchFamily="2" charset="0"/>
              </a:rPr>
              <a:t>	</a:t>
            </a:r>
            <a:r>
              <a:rPr lang="fr-FR" sz="2000" u="sng" dirty="0" smtClean="0">
                <a:latin typeface="Cursive standard" pitchFamily="2" charset="0"/>
              </a:rPr>
              <a:t>								</a:t>
            </a:r>
          </a:p>
          <a:p>
            <a:pPr>
              <a:lnSpc>
                <a:spcPct val="150000"/>
              </a:lnSpc>
            </a:pPr>
            <a:r>
              <a:rPr lang="fr-FR" sz="2000" u="sng" dirty="0">
                <a:latin typeface="Cursive standard" pitchFamily="2" charset="0"/>
              </a:rPr>
              <a:t>	</a:t>
            </a:r>
            <a:r>
              <a:rPr lang="fr-FR" sz="2000" u="sng" dirty="0" smtClean="0">
                <a:latin typeface="Cursive standard" pitchFamily="2" charset="0"/>
              </a:rPr>
              <a:t>								</a:t>
            </a:r>
          </a:p>
          <a:p>
            <a:pPr>
              <a:lnSpc>
                <a:spcPct val="150000"/>
              </a:lnSpc>
            </a:pPr>
            <a:endParaRPr lang="fr-FR" sz="2000" u="sng" dirty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Aurais-tu aimé vivre au temps des chevaliers dans ce château fort ? </a:t>
            </a:r>
            <a:r>
              <a:rPr lang="fr-FR" sz="2000" u="sng" dirty="0" smtClean="0">
                <a:latin typeface="Cursive standard" pitchFamily="2" charset="0"/>
              </a:rPr>
              <a:t>		</a:t>
            </a:r>
            <a:endParaRPr lang="fr-FR" sz="2000" dirty="0">
              <a:latin typeface="Cursive standar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2652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4139952" y="1325081"/>
            <a:ext cx="489654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Atelier 1 </a:t>
            </a:r>
            <a:r>
              <a:rPr lang="fr-FR" sz="2000" dirty="0" smtClean="0">
                <a:latin typeface="Cursive standard" pitchFamily="2" charset="0"/>
              </a:rPr>
              <a:t>: </a:t>
            </a:r>
            <a:r>
              <a:rPr lang="fr-FR" sz="2000" u="sng" dirty="0" smtClean="0">
                <a:latin typeface="Cursive standard" pitchFamily="2" charset="0"/>
              </a:rPr>
              <a:t>				</a:t>
            </a:r>
          </a:p>
          <a:p>
            <a:pPr>
              <a:lnSpc>
                <a:spcPct val="150000"/>
              </a:lnSpc>
            </a:pPr>
            <a:endParaRPr lang="fr-FR" sz="2000" u="sng" dirty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Qu’as-tu </a:t>
            </a:r>
            <a:r>
              <a:rPr lang="fr-FR" sz="2000" dirty="0" smtClean="0">
                <a:latin typeface="Cursive standard" pitchFamily="2" charset="0"/>
              </a:rPr>
              <a:t>réalisé pendant </a:t>
            </a:r>
            <a:r>
              <a:rPr lang="fr-FR" sz="2000" dirty="0" smtClean="0">
                <a:latin typeface="Cursive standard" pitchFamily="2" charset="0"/>
              </a:rPr>
              <a:t>cet atelier ? </a:t>
            </a:r>
          </a:p>
          <a:p>
            <a:pPr>
              <a:lnSpc>
                <a:spcPct val="150000"/>
              </a:lnSpc>
            </a:pPr>
            <a:r>
              <a:rPr lang="fr-FR" sz="2000" u="sng" dirty="0">
                <a:latin typeface="Cursive standard" pitchFamily="2" charset="0"/>
              </a:rPr>
              <a:t>	</a:t>
            </a:r>
            <a:r>
              <a:rPr lang="fr-FR" sz="2000" u="sng" dirty="0" smtClean="0">
                <a:latin typeface="Cursive standard" pitchFamily="2" charset="0"/>
              </a:rPr>
              <a:t>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</p:txBody>
      </p:sp>
      <p:sp>
        <p:nvSpPr>
          <p:cNvPr id="3" name="Rectangle à coins arrondis 2"/>
          <p:cNvSpPr/>
          <p:nvPr/>
        </p:nvSpPr>
        <p:spPr>
          <a:xfrm>
            <a:off x="179511" y="1772816"/>
            <a:ext cx="3793729" cy="4745543"/>
          </a:xfrm>
          <a:prstGeom prst="round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uban vers le haut 8"/>
          <p:cNvSpPr/>
          <p:nvPr/>
        </p:nvSpPr>
        <p:spPr>
          <a:xfrm rot="21333549">
            <a:off x="28044" y="303930"/>
            <a:ext cx="7890395" cy="1030327"/>
          </a:xfrm>
          <a:prstGeom prst="ribbon2">
            <a:avLst>
              <a:gd name="adj1" fmla="val 27247"/>
              <a:gd name="adj2" fmla="val 75000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21366588">
            <a:off x="925168" y="366851"/>
            <a:ext cx="6229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latin typeface="SF Slapstick Comic Shaded" panose="00000400000000000000" pitchFamily="2" charset="0"/>
              </a:rPr>
              <a:t>A l’assaut du château fort !</a:t>
            </a:r>
            <a:endParaRPr lang="fr-FR" sz="2800" dirty="0">
              <a:latin typeface="SF Slapstick Comic Shaded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791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102946" y="1181065"/>
            <a:ext cx="509332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Atelier 2 </a:t>
            </a:r>
            <a:r>
              <a:rPr lang="fr-FR" sz="2000" dirty="0" smtClean="0">
                <a:latin typeface="Cursive standard" pitchFamily="2" charset="0"/>
              </a:rPr>
              <a:t>: </a:t>
            </a:r>
            <a:r>
              <a:rPr lang="fr-FR" sz="2000" u="sng" dirty="0" smtClean="0">
                <a:latin typeface="Cursive standard" pitchFamily="2" charset="0"/>
              </a:rPr>
              <a:t>				</a:t>
            </a:r>
          </a:p>
          <a:p>
            <a:pPr>
              <a:lnSpc>
                <a:spcPct val="150000"/>
              </a:lnSpc>
            </a:pPr>
            <a:endParaRPr lang="fr-FR" sz="2000" u="sng" dirty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Qu’as-tu </a:t>
            </a:r>
            <a:r>
              <a:rPr lang="fr-FR" sz="2000" dirty="0" smtClean="0">
                <a:latin typeface="Cursive standard" pitchFamily="2" charset="0"/>
              </a:rPr>
              <a:t>appris sur la monnaie du château pendant </a:t>
            </a:r>
            <a:r>
              <a:rPr lang="fr-FR" sz="2000" dirty="0" smtClean="0">
                <a:latin typeface="Cursive standard" pitchFamily="2" charset="0"/>
              </a:rPr>
              <a:t>cet atelier ? </a:t>
            </a:r>
          </a:p>
          <a:p>
            <a:pPr>
              <a:lnSpc>
                <a:spcPct val="150000"/>
              </a:lnSpc>
            </a:pPr>
            <a:r>
              <a:rPr lang="fr-FR" sz="2000" u="sng" dirty="0">
                <a:latin typeface="Cursive standard" pitchFamily="2" charset="0"/>
              </a:rPr>
              <a:t>	</a:t>
            </a:r>
            <a:r>
              <a:rPr lang="fr-FR" sz="2000" u="sng" dirty="0" smtClean="0">
                <a:latin typeface="Cursive standard" pitchFamily="2" charset="0"/>
              </a:rPr>
              <a:t>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</p:txBody>
      </p:sp>
      <p:sp>
        <p:nvSpPr>
          <p:cNvPr id="3" name="Rectangle à coins arrondis 2"/>
          <p:cNvSpPr/>
          <p:nvPr/>
        </p:nvSpPr>
        <p:spPr>
          <a:xfrm>
            <a:off x="5364088" y="3212976"/>
            <a:ext cx="3456384" cy="3312367"/>
          </a:xfrm>
          <a:prstGeom prst="round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uban vers le haut 8"/>
          <p:cNvSpPr/>
          <p:nvPr/>
        </p:nvSpPr>
        <p:spPr>
          <a:xfrm rot="162031">
            <a:off x="1251070" y="157924"/>
            <a:ext cx="7890395" cy="1030327"/>
          </a:xfrm>
          <a:prstGeom prst="ribbon2">
            <a:avLst>
              <a:gd name="adj1" fmla="val 27247"/>
              <a:gd name="adj2" fmla="val 75000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195070">
            <a:off x="2148194" y="220845"/>
            <a:ext cx="6229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latin typeface="SF Slapstick Comic Shaded" panose="00000400000000000000" pitchFamily="2" charset="0"/>
              </a:rPr>
              <a:t>A l’assaut du château fort !</a:t>
            </a:r>
            <a:endParaRPr lang="fr-FR" sz="2800" dirty="0">
              <a:latin typeface="SF Slapstick Comic Shaded" panose="00000400000000000000" pitchFamily="2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436096" y="2433082"/>
            <a:ext cx="3312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Cursive standard" pitchFamily="2" charset="0"/>
              </a:rPr>
              <a:t>Colle ta pièce de monnaie ici avec un peu de scotch</a:t>
            </a:r>
            <a:endParaRPr lang="fr-FR" sz="2000" dirty="0">
              <a:latin typeface="Cursive standar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0233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4355976" y="1253073"/>
            <a:ext cx="482453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Jeu : </a:t>
            </a: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endParaRPr lang="fr-FR" sz="2000" u="sng" dirty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Raconte comment s’est passé ce jeu ? </a:t>
            </a:r>
            <a:r>
              <a:rPr lang="fr-FR" sz="2000" dirty="0" smtClean="0">
                <a:latin typeface="Cursive standard" pitchFamily="2" charset="0"/>
              </a:rPr>
              <a:t>As-tu </a:t>
            </a:r>
            <a:r>
              <a:rPr lang="fr-FR" sz="2000" dirty="0" smtClean="0">
                <a:latin typeface="Cursive standard" pitchFamily="2" charset="0"/>
              </a:rPr>
              <a:t>aimé </a:t>
            </a:r>
            <a:r>
              <a:rPr lang="fr-FR" sz="2000" dirty="0" smtClean="0">
                <a:latin typeface="Cursive standard" pitchFamily="2" charset="0"/>
              </a:rPr>
              <a:t>? As-tu retrouvé le trésor ?</a:t>
            </a:r>
            <a:endParaRPr lang="fr-FR" sz="2000" dirty="0" smtClean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000" u="sng" dirty="0">
                <a:latin typeface="Cursive standard" pitchFamily="2" charset="0"/>
              </a:rPr>
              <a:t>	</a:t>
            </a:r>
            <a:r>
              <a:rPr lang="fr-FR" sz="2000" u="sng" dirty="0" smtClean="0">
                <a:latin typeface="Cursive standard" pitchFamily="2" charset="0"/>
              </a:rPr>
              <a:t>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  <a:p>
            <a:pPr>
              <a:lnSpc>
                <a:spcPct val="150000"/>
              </a:lnSpc>
            </a:pPr>
            <a:r>
              <a:rPr lang="fr-FR" sz="2000" u="sng" dirty="0" smtClean="0">
                <a:latin typeface="Cursive standard" pitchFamily="2" charset="0"/>
              </a:rPr>
              <a:t>					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107504" y="1675209"/>
            <a:ext cx="4140000" cy="2340000"/>
          </a:xfrm>
          <a:prstGeom prst="round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à coins arrondis 6"/>
          <p:cNvSpPr/>
          <p:nvPr/>
        </p:nvSpPr>
        <p:spPr>
          <a:xfrm>
            <a:off x="107504" y="4327876"/>
            <a:ext cx="4140000" cy="2340000"/>
          </a:xfrm>
          <a:prstGeom prst="round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uban vers le haut 7"/>
          <p:cNvSpPr/>
          <p:nvPr/>
        </p:nvSpPr>
        <p:spPr>
          <a:xfrm rot="21333549">
            <a:off x="28044" y="276546"/>
            <a:ext cx="7890395" cy="1030327"/>
          </a:xfrm>
          <a:prstGeom prst="ribbon2">
            <a:avLst>
              <a:gd name="adj1" fmla="val 27247"/>
              <a:gd name="adj2" fmla="val 75000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 rot="21366588">
            <a:off x="925168" y="339467"/>
            <a:ext cx="6229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latin typeface="SF Slapstick Comic Shaded" panose="00000400000000000000" pitchFamily="2" charset="0"/>
              </a:rPr>
              <a:t>A l’assaut du château fort !</a:t>
            </a:r>
            <a:endParaRPr lang="fr-FR" sz="2800" dirty="0">
              <a:latin typeface="SF Slapstick Comic Shaded" panose="000004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79243" y="1772816"/>
            <a:ext cx="27494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Cursive standard" pitchFamily="2" charset="0"/>
              </a:rPr>
              <a:t>Qui étaient tes coéquipiers ?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1382585" y="4439544"/>
            <a:ext cx="1742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atin typeface="Cursive standard" pitchFamily="2" charset="0"/>
              </a:rPr>
              <a:t>Dessine le trésor.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815455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an vers le haut 8"/>
          <p:cNvSpPr/>
          <p:nvPr/>
        </p:nvSpPr>
        <p:spPr>
          <a:xfrm rot="162031">
            <a:off x="1251070" y="157924"/>
            <a:ext cx="7890395" cy="1030327"/>
          </a:xfrm>
          <a:prstGeom prst="ribbon2">
            <a:avLst>
              <a:gd name="adj1" fmla="val 27247"/>
              <a:gd name="adj2" fmla="val 75000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195070">
            <a:off x="2148194" y="220845"/>
            <a:ext cx="6229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latin typeface="SF Slapstick Comic Shaded" panose="00000400000000000000" pitchFamily="2" charset="0"/>
              </a:rPr>
              <a:t>A l’assaut du château fort !</a:t>
            </a:r>
            <a:endParaRPr lang="fr-FR" sz="2800" dirty="0">
              <a:latin typeface="SF Slapstick Comic Shaded" panose="00000400000000000000" pitchFamily="2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5496" y="1196752"/>
            <a:ext cx="53078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latin typeface="Cursive standard" pitchFamily="2" charset="0"/>
              </a:rPr>
              <a:t>Photos </a:t>
            </a:r>
            <a:r>
              <a:rPr lang="fr-FR" sz="2000" dirty="0" smtClean="0">
                <a:latin typeface="Cursive standard" pitchFamily="2" charset="0"/>
              </a:rPr>
              <a:t>de la journée au château de Saint Mesmin :</a:t>
            </a:r>
            <a:endParaRPr lang="fr-FR" sz="2000" dirty="0">
              <a:latin typeface="Cursive standar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6145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102946" y="1340768"/>
            <a:ext cx="914957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Et voilà, c’est déjà la fin de la journée ! J’espère que ce retour vers le Moyen-Age t’a plu. Comment as-tu trouvé cette journée ?</a:t>
            </a:r>
            <a:endParaRPr lang="fr-FR" sz="2000" dirty="0" smtClean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 </a:t>
            </a:r>
            <a:endParaRPr lang="fr-FR" sz="2000" dirty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endParaRPr lang="fr-FR" sz="2000" dirty="0" smtClean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endParaRPr lang="fr-FR" sz="2000" dirty="0" smtClean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endParaRPr lang="fr-FR" sz="2000" dirty="0" smtClean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Qu’as-tu préféré?  </a:t>
            </a:r>
            <a:r>
              <a:rPr lang="fr-FR" sz="2000" i="1" u="sng" dirty="0">
                <a:latin typeface="Cursive standard" pitchFamily="2" charset="0"/>
              </a:rPr>
              <a:t>	</a:t>
            </a:r>
            <a:r>
              <a:rPr lang="fr-FR" sz="2000" i="1" u="sng" dirty="0" smtClean="0">
                <a:latin typeface="Cursive standard" pitchFamily="2" charset="0"/>
              </a:rPr>
              <a:t>						</a:t>
            </a:r>
            <a:endParaRPr lang="fr-FR" sz="2000" dirty="0" smtClean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endParaRPr lang="fr-FR" sz="2000" dirty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Qu’est-ce qui t’as le plus surpris? </a:t>
            </a:r>
            <a:r>
              <a:rPr lang="fr-FR" sz="2000" i="1" u="sng" dirty="0" smtClean="0">
                <a:latin typeface="Cursive standard" pitchFamily="2" charset="0"/>
              </a:rPr>
              <a:t>															</a:t>
            </a:r>
            <a:endParaRPr lang="fr-FR" sz="2000" i="1" u="sng" dirty="0" smtClean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endParaRPr lang="fr-FR" sz="2000" i="1" u="sng" dirty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Pourquoi ne pas profiter de la fin de la journée pour écrire une lettre à ta famille ?</a:t>
            </a:r>
            <a:endParaRPr lang="fr-FR" sz="2000" dirty="0" smtClean="0">
              <a:latin typeface="Cursive standard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574" y="2339649"/>
            <a:ext cx="1118345" cy="1161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002" y="2339024"/>
            <a:ext cx="1004248" cy="1161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788" y="2323235"/>
            <a:ext cx="1059458" cy="1177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323235"/>
            <a:ext cx="1045748" cy="1161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356293"/>
            <a:ext cx="1002351" cy="1128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uban vers le haut 9"/>
          <p:cNvSpPr/>
          <p:nvPr/>
        </p:nvSpPr>
        <p:spPr>
          <a:xfrm rot="21405705">
            <a:off x="28044" y="194650"/>
            <a:ext cx="7890395" cy="1030327"/>
          </a:xfrm>
          <a:prstGeom prst="ribbon2">
            <a:avLst>
              <a:gd name="adj1" fmla="val 27247"/>
              <a:gd name="adj2" fmla="val 75000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21438744">
            <a:off x="925168" y="257571"/>
            <a:ext cx="6229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latin typeface="SF Slapstick Comic Shaded" panose="00000400000000000000" pitchFamily="2" charset="0"/>
              </a:rPr>
              <a:t>A l’assaut du château fort !</a:t>
            </a:r>
            <a:endParaRPr lang="fr-FR" sz="2800" dirty="0">
              <a:latin typeface="SF Slapstick Comic Shaded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886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27584" y="-99392"/>
            <a:ext cx="74094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4000">
                <a:latin typeface="K26ToyBlocks123" panose="02000500000000000000" pitchFamily="2" charset="0"/>
              </a:defRPr>
            </a:lvl1pPr>
          </a:lstStyle>
          <a:p>
            <a:r>
              <a:rPr lang="fr-FR" dirty="0"/>
              <a:t>Jeudi 13 juin 2019</a:t>
            </a:r>
            <a:endParaRPr lang="fr-FR" dirty="0"/>
          </a:p>
        </p:txBody>
      </p:sp>
      <p:sp>
        <p:nvSpPr>
          <p:cNvPr id="3" name="Ruban vers le haut 2"/>
          <p:cNvSpPr/>
          <p:nvPr/>
        </p:nvSpPr>
        <p:spPr>
          <a:xfrm rot="428922">
            <a:off x="4763472" y="739287"/>
            <a:ext cx="4284940" cy="1030327"/>
          </a:xfrm>
          <a:prstGeom prst="ribbon2">
            <a:avLst>
              <a:gd name="adj1" fmla="val 27247"/>
              <a:gd name="adj2" fmla="val 75000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 rot="461961">
            <a:off x="5341181" y="890607"/>
            <a:ext cx="31599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latin typeface="SF Slapstick Comic Shaded" panose="00000400000000000000" pitchFamily="2" charset="0"/>
              </a:rPr>
              <a:t>Futurosco</a:t>
            </a:r>
            <a:r>
              <a:rPr lang="fr-FR" sz="2800" dirty="0" smtClean="0">
                <a:latin typeface="SF Slapstick Comic Shaded" panose="00000400000000000000" pitchFamily="2" charset="0"/>
              </a:rPr>
              <a:t>pe !</a:t>
            </a:r>
            <a:endParaRPr lang="fr-FR" sz="2800" dirty="0">
              <a:latin typeface="SF Slapstick Comic Shaded" panose="00000400000000000000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5496" y="1918137"/>
            <a:ext cx="91495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C’est parti pour </a:t>
            </a:r>
            <a:r>
              <a:rPr lang="fr-FR" sz="2000" dirty="0" smtClean="0">
                <a:latin typeface="Cursive standard" pitchFamily="2" charset="0"/>
              </a:rPr>
              <a:t>notre dernière journée du voyage ! Aujourd’hui nous n’allons pas voyager dans le passé mais plutôt vers le futur. Et oui, direction le Futuroscope ! </a:t>
            </a:r>
          </a:p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Es-tu prêt ?</a:t>
            </a:r>
          </a:p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.</a:t>
            </a:r>
            <a:endParaRPr lang="fr-FR" sz="2000" dirty="0" smtClean="0">
              <a:latin typeface="Cursive standar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8604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an vers le haut 2"/>
          <p:cNvSpPr/>
          <p:nvPr/>
        </p:nvSpPr>
        <p:spPr>
          <a:xfrm rot="21156416">
            <a:off x="94565" y="255064"/>
            <a:ext cx="4284940" cy="1030327"/>
          </a:xfrm>
          <a:prstGeom prst="ribbon2">
            <a:avLst>
              <a:gd name="adj1" fmla="val 27247"/>
              <a:gd name="adj2" fmla="val 75000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 rot="21189455">
            <a:off x="672274" y="406384"/>
            <a:ext cx="31599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latin typeface="SF Slapstick Comic Shaded" panose="00000400000000000000" pitchFamily="2" charset="0"/>
              </a:rPr>
              <a:t>Futurosco</a:t>
            </a:r>
            <a:r>
              <a:rPr lang="fr-FR" sz="2800" dirty="0" smtClean="0">
                <a:latin typeface="SF Slapstick Comic Shaded" panose="00000400000000000000" pitchFamily="2" charset="0"/>
              </a:rPr>
              <a:t>pe !</a:t>
            </a:r>
            <a:endParaRPr lang="fr-FR" sz="2800" dirty="0">
              <a:latin typeface="SF Slapstick Comic Shaded" panose="00000400000000000000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372200" y="113996"/>
            <a:ext cx="25202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Photos au Futuroscope : </a:t>
            </a:r>
            <a:endParaRPr lang="fr-FR" sz="2000" dirty="0" smtClean="0">
              <a:latin typeface="Cursive standar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6102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102946" y="980728"/>
            <a:ext cx="914957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Alors cette journée ? Pas trop fatigante ? As-tu aimé ?</a:t>
            </a:r>
            <a:endParaRPr lang="fr-FR" sz="2000" dirty="0" smtClean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 </a:t>
            </a:r>
            <a:endParaRPr lang="fr-FR" sz="2000" dirty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endParaRPr lang="fr-FR" sz="2000" dirty="0" smtClean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endParaRPr lang="fr-FR" sz="1200" dirty="0" smtClean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endParaRPr lang="fr-FR" sz="1200" dirty="0" smtClean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Quelles attractions as-tu préféré ?  </a:t>
            </a:r>
            <a:r>
              <a:rPr lang="fr-FR" sz="2000" i="1" u="sng" dirty="0">
                <a:latin typeface="Cursive standard" pitchFamily="2" charset="0"/>
              </a:rPr>
              <a:t>	</a:t>
            </a:r>
            <a:r>
              <a:rPr lang="fr-FR" sz="2000" i="1" u="sng" dirty="0" smtClean="0">
                <a:latin typeface="Cursive standard" pitchFamily="2" charset="0"/>
              </a:rPr>
              <a:t>						</a:t>
            </a:r>
            <a:r>
              <a:rPr lang="fr-FR" sz="2000" i="1" u="sng" dirty="0" smtClean="0">
                <a:latin typeface="Cursive standard" pitchFamily="2" charset="0"/>
              </a:rPr>
              <a:t>								</a:t>
            </a:r>
            <a:endParaRPr lang="fr-FR" sz="2000" dirty="0" smtClean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endParaRPr lang="fr-FR" sz="1600" dirty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Quel est ton meilleur souvenir de la journée ? </a:t>
            </a:r>
            <a:r>
              <a:rPr lang="fr-FR" sz="2000" i="1" u="sng" dirty="0" smtClean="0">
                <a:latin typeface="Cursive standard" pitchFamily="2" charset="0"/>
              </a:rPr>
              <a:t>															</a:t>
            </a:r>
            <a:r>
              <a:rPr lang="fr-FR" sz="2000" i="1" u="sng" dirty="0" smtClean="0">
                <a:latin typeface="Cursive standard" pitchFamily="2" charset="0"/>
              </a:rPr>
              <a:t>							</a:t>
            </a:r>
          </a:p>
          <a:p>
            <a:pPr>
              <a:lnSpc>
                <a:spcPct val="150000"/>
              </a:lnSpc>
            </a:pPr>
            <a:endParaRPr lang="fr-FR" sz="1600" i="1" u="sng" dirty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Es-tu prêt à rentrer à la maison ? Profite bien des derniers instants pour te faire plein de souvenirs.</a:t>
            </a:r>
            <a:endParaRPr lang="fr-FR" sz="2000" dirty="0" smtClean="0">
              <a:latin typeface="Cursive standard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574" y="1861238"/>
            <a:ext cx="1118345" cy="1161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002" y="1860613"/>
            <a:ext cx="1004248" cy="1161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788" y="1844824"/>
            <a:ext cx="1059458" cy="1177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844824"/>
            <a:ext cx="1045748" cy="1161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877882"/>
            <a:ext cx="1002351" cy="1128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uban vers le haut 11"/>
          <p:cNvSpPr/>
          <p:nvPr/>
        </p:nvSpPr>
        <p:spPr>
          <a:xfrm rot="293219">
            <a:off x="4776108" y="201803"/>
            <a:ext cx="4284940" cy="1030327"/>
          </a:xfrm>
          <a:prstGeom prst="ribbon2">
            <a:avLst>
              <a:gd name="adj1" fmla="val 27247"/>
              <a:gd name="adj2" fmla="val 75000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326258">
            <a:off x="5353817" y="353123"/>
            <a:ext cx="31599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latin typeface="SF Slapstick Comic Shaded" panose="00000400000000000000" pitchFamily="2" charset="0"/>
              </a:rPr>
              <a:t>Futurosco</a:t>
            </a:r>
            <a:r>
              <a:rPr lang="fr-FR" sz="2800" dirty="0" smtClean="0">
                <a:latin typeface="SF Slapstick Comic Shaded" panose="00000400000000000000" pitchFamily="2" charset="0"/>
              </a:rPr>
              <a:t>pe !</a:t>
            </a:r>
            <a:endParaRPr lang="fr-FR" sz="2800" dirty="0">
              <a:latin typeface="SF Slapstick Comic Shaded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6456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an vers le haut 1"/>
          <p:cNvSpPr/>
          <p:nvPr/>
        </p:nvSpPr>
        <p:spPr>
          <a:xfrm rot="21156416">
            <a:off x="100592" y="348359"/>
            <a:ext cx="2834851" cy="1030327"/>
          </a:xfrm>
          <a:prstGeom prst="ribbon2">
            <a:avLst>
              <a:gd name="adj1" fmla="val 27247"/>
              <a:gd name="adj2" fmla="val 75000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 rot="21189455">
            <a:off x="677317" y="490730"/>
            <a:ext cx="17439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latin typeface="SF Slapstick Comic Shaded" panose="00000400000000000000" pitchFamily="2" charset="0"/>
              </a:rPr>
              <a:t>Retour</a:t>
            </a:r>
            <a:endParaRPr lang="fr-FR" sz="2800" dirty="0">
              <a:latin typeface="SF Slapstick Comic Shaded" panose="00000400000000000000" pitchFamily="2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9491" y="6269250"/>
            <a:ext cx="49039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latin typeface="Cursive standard" pitchFamily="2" charset="0"/>
              </a:rPr>
              <a:t>A côté de qui es-tu assis ? </a:t>
            </a:r>
            <a:r>
              <a:rPr lang="fr-FR" sz="2000" u="sng" dirty="0" smtClean="0">
                <a:latin typeface="Cursive standard" pitchFamily="2" charset="0"/>
              </a:rPr>
              <a:t>		</a:t>
            </a:r>
            <a:r>
              <a:rPr lang="fr-FR" sz="2000" dirty="0" smtClean="0">
                <a:latin typeface="Cursive standard" pitchFamily="2" charset="0"/>
              </a:rPr>
              <a:t> </a:t>
            </a:r>
            <a:endParaRPr lang="fr-FR" sz="2000" dirty="0">
              <a:latin typeface="Cursive standard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701404" y="170253"/>
            <a:ext cx="32704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latin typeface="Cursive standard" pitchFamily="2" charset="0"/>
              </a:rPr>
              <a:t>Mes photos du trajet en car :</a:t>
            </a:r>
            <a:endParaRPr lang="fr-FR" sz="2000" dirty="0">
              <a:latin typeface="Cursive standar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006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an vers le haut 1"/>
          <p:cNvSpPr/>
          <p:nvPr/>
        </p:nvSpPr>
        <p:spPr>
          <a:xfrm rot="503753">
            <a:off x="6249120" y="237176"/>
            <a:ext cx="2834851" cy="1030327"/>
          </a:xfrm>
          <a:prstGeom prst="ribbon2">
            <a:avLst>
              <a:gd name="adj1" fmla="val 27247"/>
              <a:gd name="adj2" fmla="val 75000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 rot="536792">
            <a:off x="6825845" y="379547"/>
            <a:ext cx="17439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latin typeface="SF Slapstick Comic Shaded" panose="00000400000000000000" pitchFamily="2" charset="0"/>
              </a:rPr>
              <a:t>Retour</a:t>
            </a:r>
            <a:endParaRPr lang="fr-FR" sz="2800" dirty="0">
              <a:latin typeface="SF Slapstick Comic Shaded" panose="00000400000000000000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02946" y="1337855"/>
            <a:ext cx="914957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Et voilà, notre Voyage dans le Temps est maintenant terminé. </a:t>
            </a:r>
          </a:p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Quell</a:t>
            </a:r>
            <a:r>
              <a:rPr lang="fr-FR" sz="2000" dirty="0" smtClean="0">
                <a:latin typeface="Cursive standard" pitchFamily="2" charset="0"/>
              </a:rPr>
              <a:t>e journée as-tu préféré ? </a:t>
            </a:r>
            <a:r>
              <a:rPr lang="fr-FR" sz="2000" u="sng" dirty="0" smtClean="0">
                <a:latin typeface="Cursive standard" pitchFamily="2" charset="0"/>
              </a:rPr>
              <a:t>																								</a:t>
            </a:r>
            <a:endParaRPr lang="fr-FR" sz="2000" dirty="0" smtClean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endParaRPr lang="fr-FR" sz="2000" dirty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endParaRPr lang="fr-FR" sz="2000" dirty="0" smtClean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Quel est ton meilleur souveni</a:t>
            </a:r>
            <a:r>
              <a:rPr lang="fr-FR" sz="2000" dirty="0" smtClean="0">
                <a:latin typeface="Cursive standard" pitchFamily="2" charset="0"/>
              </a:rPr>
              <a:t>r de ce voyage ?</a:t>
            </a:r>
            <a:r>
              <a:rPr lang="fr-FR" sz="2000" u="sng" dirty="0" smtClean="0">
                <a:latin typeface="Cursive standard" pitchFamily="2" charset="0"/>
              </a:rPr>
              <a:t>																																								</a:t>
            </a:r>
            <a:endParaRPr lang="fr-FR" sz="2000" dirty="0" smtClean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000" dirty="0" smtClean="0">
                <a:latin typeface="Cursive standard" pitchFamily="2" charset="0"/>
              </a:rPr>
              <a:t> </a:t>
            </a:r>
            <a:endParaRPr lang="fr-FR" sz="2000" dirty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endParaRPr lang="fr-FR" sz="2000" dirty="0" smtClean="0">
              <a:latin typeface="Cursive standard" pitchFamily="2" charset="0"/>
            </a:endParaRPr>
          </a:p>
          <a:p>
            <a:pPr>
              <a:lnSpc>
                <a:spcPct val="150000"/>
              </a:lnSpc>
            </a:pPr>
            <a:endParaRPr lang="fr-FR" sz="2000" dirty="0" smtClean="0">
              <a:latin typeface="Cursive standar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175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an vers le haut 1"/>
          <p:cNvSpPr/>
          <p:nvPr/>
        </p:nvSpPr>
        <p:spPr>
          <a:xfrm rot="21156416">
            <a:off x="100592" y="348359"/>
            <a:ext cx="2834851" cy="1030327"/>
          </a:xfrm>
          <a:prstGeom prst="ribbon2">
            <a:avLst>
              <a:gd name="adj1" fmla="val 27247"/>
              <a:gd name="adj2" fmla="val 75000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 rot="21189455">
            <a:off x="677317" y="490730"/>
            <a:ext cx="17439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latin typeface="SF Slapstick Comic Shaded" panose="00000400000000000000" pitchFamily="2" charset="0"/>
              </a:rPr>
              <a:t>Photos</a:t>
            </a:r>
            <a:endParaRPr lang="fr-FR" sz="2800" dirty="0">
              <a:latin typeface="SF Slapstick Comic Shaded" panose="00000400000000000000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372200" y="167410"/>
            <a:ext cx="2605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latin typeface="Cursive standard" pitchFamily="2" charset="0"/>
              </a:rPr>
              <a:t>Mes </a:t>
            </a:r>
            <a:r>
              <a:rPr lang="fr-FR" sz="2000" dirty="0" smtClean="0">
                <a:latin typeface="Cursive standard" pitchFamily="2" charset="0"/>
              </a:rPr>
              <a:t>photos souvenirs : </a:t>
            </a:r>
            <a:endParaRPr lang="fr-FR" sz="2000" dirty="0">
              <a:latin typeface="Cursive standar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5809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530</Words>
  <Application>Microsoft Office PowerPoint</Application>
  <PresentationFormat>Affichage à l'écran (4:3)</PresentationFormat>
  <Paragraphs>180</Paragraphs>
  <Slides>27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28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Louisa</dc:creator>
  <cp:lastModifiedBy>Louisa</cp:lastModifiedBy>
  <cp:revision>14</cp:revision>
  <dcterms:created xsi:type="dcterms:W3CDTF">2019-06-10T19:00:12Z</dcterms:created>
  <dcterms:modified xsi:type="dcterms:W3CDTF">2019-06-11T04:18:56Z</dcterms:modified>
</cp:coreProperties>
</file>